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stanzavincenzo99@gmail.com" initials="c" lastIdx="1" clrIdx="0">
    <p:extLst>
      <p:ext uri="{19B8F6BF-5375-455C-9EA6-DF929625EA0E}">
        <p15:presenceInfo xmlns:p15="http://schemas.microsoft.com/office/powerpoint/2012/main" userId="044749e199ab56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EF1036-B6E8-41FE-91DC-9D4857E0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35CB42A-6156-432B-9B15-D606184F0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2DB758-B29C-4E79-AEBE-213B05FB4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016D-2217-4E89-BA4B-47FA22590579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E18DA0-0E35-412C-A19C-99A37B7AB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A385BF-81E1-4457-BA87-A3D12FBB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1578-E04D-4D13-8D69-864042DCAC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2237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6C11CE-A593-4A88-BC38-F323DE9FE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358F72E-00CC-4001-BDD5-019FD0B9E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906F5D-5E4D-4338-B6D1-4D6578695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016D-2217-4E89-BA4B-47FA22590579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164077-AB65-4B53-982A-A18C2770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986FA6-A8F4-4607-B8DF-04D26148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1578-E04D-4D13-8D69-864042DCAC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623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2F80854-5481-43FB-8959-619E744733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5D3624F-9A8B-41C1-8178-9DF5BB059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5BB964-12F1-41CB-B2D3-811D9F897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016D-2217-4E89-BA4B-47FA22590579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7A992B-CBC9-4812-A1AD-7E3640C6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E959BE-FAC7-4A58-AE71-874E14A5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1578-E04D-4D13-8D69-864042DCAC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820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9E693-8CA6-4930-8B73-82B79FB47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FDA2C6-BB16-4AAA-837A-EF46966B0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91AB23-F097-4E4D-A077-E9BD16EB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016D-2217-4E89-BA4B-47FA22590579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4B3B14-DFA3-46FF-B2BC-B3BFCCD9D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4CDF9F-C505-487C-B235-DDCE5A93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1578-E04D-4D13-8D69-864042DCAC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5350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6C85B8-4340-4A8F-AF72-32A5C690F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BA1F250-EA40-4A77-9BD2-924E4EECA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8B1526-545E-4C79-B2E4-18540115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016D-2217-4E89-BA4B-47FA22590579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408F14-8206-4C1D-9159-83566825C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A8EE97-FAD8-496C-B425-6BA7CDF9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1578-E04D-4D13-8D69-864042DCAC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570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513F9A-9CB8-404B-9D0F-68B9B912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4D869C-23FE-4D8F-BB48-624FEFDE3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FAAE895-1C99-4DA4-8CA8-66AEFC805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7D78ACB-831E-45BD-B309-4359BB720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016D-2217-4E89-BA4B-47FA22590579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3632E6E-B4F1-4845-9C90-61021F35F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47C3E7D-BEE6-4A43-A581-45D06AA2F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1578-E04D-4D13-8D69-864042DCAC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034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F51D27-83DD-4AF2-8CCC-359EE7931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E5DE50-8B0E-4EE8-AA09-8B444234C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39390D9-B1E4-4F8D-BBD4-8C99CDCEB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C157F27-32B1-4010-8700-175CD639F5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72F61CA-3B92-46A6-B674-CD6CF26594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CDD878D-E8D3-4639-9A62-1727CF44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016D-2217-4E89-BA4B-47FA22590579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DEF7BB-D8A7-494D-8B11-DDD9404C3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869D418-5A4E-48A2-BEA1-93EC7CFE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1578-E04D-4D13-8D69-864042DCAC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776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200DAF-C3BF-402A-8B40-D8C57FDD6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D985ED2-6EB0-41DA-AB35-1439DA559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016D-2217-4E89-BA4B-47FA22590579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3016A7-37FB-4829-956C-75B720808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63999F-99AD-4A26-956C-5FD96B33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1578-E04D-4D13-8D69-864042DCAC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95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3A5B979-D3ED-4482-9C80-97796615E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016D-2217-4E89-BA4B-47FA22590579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1ADA39B-1D10-4911-8AEC-5A653A07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6F4FA3-EFEB-43D5-9E36-46609694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1578-E04D-4D13-8D69-864042DCAC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1781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F68B65-912B-48F1-83C4-2548AEF36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F5A106-AC97-46E4-8107-342BB4753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8656A0-4EAC-464C-AE44-DBD024D1B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621B1AF-CABA-4E3C-BBEE-5F916766E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016D-2217-4E89-BA4B-47FA22590579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E36B937-227A-4AA6-B3BD-E0BE8EE7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D341AD-48EF-4330-9A8F-D091AB02F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1578-E04D-4D13-8D69-864042DCAC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558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687DA7-FE07-4D4F-A5A9-AE67AED3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6BFD80B-888C-42D8-8F9F-B11075C9E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7E2700-2EEF-4E9D-A2A8-1BCBABBFA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DDF8DB-DEF1-46E7-9580-A09DC8748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016D-2217-4E89-BA4B-47FA22590579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3ACEA00-6C5E-4A60-8139-830629F4C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54FB898-B777-424C-AF53-6229FD89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1578-E04D-4D13-8D69-864042DCAC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4828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85C15A7-5307-47CB-84B2-07C31C53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53C6A5-4BE4-49A9-88D5-53698D0AA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296D25-DB71-482C-8A2C-E52A28B7C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9016D-2217-4E89-BA4B-47FA22590579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E86409-9802-4D54-8FBE-075679B83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515CBB-03F9-41F9-8D1C-F49FAF2A0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1578-E04D-4D13-8D69-864042DCAC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389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12D75-BC8D-4CB5-A2EE-8AA63D19D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79418"/>
          </a:xfrm>
        </p:spPr>
        <p:txBody>
          <a:bodyPr/>
          <a:lstStyle/>
          <a:p>
            <a:r>
              <a:rPr lang="it-IT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MHW2</a:t>
            </a:r>
            <a:r>
              <a:rPr lang="it-IT" dirty="0">
                <a:latin typeface="Arial Black" panose="020B0A04020102020204" pitchFamily="34" charset="0"/>
              </a:rPr>
              <a:t> </a:t>
            </a:r>
            <a:r>
              <a:rPr lang="it-IT" dirty="0"/>
              <a:t>                       Vincenzo Costanza O46002289</a:t>
            </a:r>
          </a:p>
        </p:txBody>
      </p:sp>
      <p:pic>
        <p:nvPicPr>
          <p:cNvPr id="4" name="Immagine 3" descr="Immagine che contiene testo, monitor, screenshot, televisione&#10;&#10;Descrizione generata automaticamente">
            <a:extLst>
              <a:ext uri="{FF2B5EF4-FFF2-40B4-BE49-F238E27FC236}">
                <a16:creationId xmlns:a16="http://schemas.microsoft.com/office/drawing/2014/main" id="{A4E79606-6065-4F68-9568-561A5F72D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88" y="1453303"/>
            <a:ext cx="1375512" cy="503957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151174F-CACE-4CE8-BF3B-6E2A916ED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93" y="1748578"/>
            <a:ext cx="4389664" cy="214605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22120C4-5D50-4FFD-9DED-99BF23BBC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45" y="4063796"/>
            <a:ext cx="4287412" cy="242907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F06A0B1-C164-4A2D-B56C-232422368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413" y="1900331"/>
            <a:ext cx="5288248" cy="382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75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1751CDB-57AE-4251-B11D-75BF45DE5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3" y="743663"/>
            <a:ext cx="11563350" cy="23804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26C081-F0A1-4BF3-8337-414C3420A4C6}"/>
              </a:ext>
            </a:extLst>
          </p:cNvPr>
          <p:cNvSpPr txBox="1"/>
          <p:nvPr/>
        </p:nvSpPr>
        <p:spPr>
          <a:xfrm>
            <a:off x="428625" y="3087519"/>
            <a:ext cx="1148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poter mettere tutte le competizioni ho creato un contenitore che ha all’interno questi blocchi. Per far sì che appena clicco su ‘Mostra più dettagli’ mi appare ciò: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F20A9D4-DA25-491B-B715-1151EFA25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3" y="3810374"/>
            <a:ext cx="11563350" cy="274134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0227C1-D395-4A1A-AA86-C51A36B045BD}"/>
              </a:ext>
            </a:extLst>
          </p:cNvPr>
          <p:cNvSpPr txBox="1"/>
          <p:nvPr/>
        </p:nvSpPr>
        <p:spPr>
          <a:xfrm>
            <a:off x="428625" y="0"/>
            <a:ext cx="1163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l’inserimento dei dati ho utilizzato un ciclo for che scorreva ogni componente ‘contenuti’ ed ho fatto largo uso di </a:t>
            </a:r>
            <a:r>
              <a:rPr lang="it-IT" dirty="0" err="1"/>
              <a:t>createElement</a:t>
            </a:r>
            <a:r>
              <a:rPr lang="it-IT" dirty="0"/>
              <a:t> , </a:t>
            </a:r>
            <a:r>
              <a:rPr lang="it-IT" dirty="0" err="1"/>
              <a:t>querySelector</a:t>
            </a:r>
            <a:r>
              <a:rPr lang="it-IT" dirty="0"/>
              <a:t> , </a:t>
            </a:r>
            <a:r>
              <a:rPr lang="it-IT" dirty="0" err="1"/>
              <a:t>querySelectorAll</a:t>
            </a:r>
            <a:r>
              <a:rPr lang="it-IT" dirty="0"/>
              <a:t> e </a:t>
            </a:r>
            <a:r>
              <a:rPr lang="it-IT" dirty="0" err="1"/>
              <a:t>appendChild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4639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4127EE-3C16-49C0-BF25-9D0CB62E2124}"/>
              </a:ext>
            </a:extLst>
          </p:cNvPr>
          <p:cNvSpPr txBox="1"/>
          <p:nvPr/>
        </p:nvSpPr>
        <p:spPr>
          <a:xfrm>
            <a:off x="0" y="2079107"/>
            <a:ext cx="1205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Invece per l’aggiunta e la rimozione di ciascun blocco dai Preferiti appare così: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4E461C8-86E3-4040-9B88-6C1A3C35A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60" y="2448304"/>
            <a:ext cx="4389664" cy="214605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126CDF3-48DE-4C1D-BF79-CFA2F50E5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48304"/>
            <a:ext cx="4287412" cy="214605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0369721-87F2-4625-96D9-FD7B74259595}"/>
              </a:ext>
            </a:extLst>
          </p:cNvPr>
          <p:cNvSpPr txBox="1"/>
          <p:nvPr/>
        </p:nvSpPr>
        <p:spPr>
          <a:xfrm>
            <a:off x="0" y="117715"/>
            <a:ext cx="115633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Ho utilizzato due funzioni:</a:t>
            </a:r>
          </a:p>
          <a:p>
            <a:r>
              <a:rPr lang="it-IT" dirty="0"/>
              <a:t>-</a:t>
            </a:r>
            <a:r>
              <a:rPr lang="it-IT" dirty="0" err="1"/>
              <a:t>onDettaglio</a:t>
            </a:r>
            <a:endParaRPr lang="it-IT" dirty="0"/>
          </a:p>
          <a:p>
            <a:r>
              <a:rPr lang="it-IT" dirty="0"/>
              <a:t>-</a:t>
            </a:r>
            <a:r>
              <a:rPr lang="it-IT" dirty="0" err="1"/>
              <a:t>onMeno</a:t>
            </a:r>
            <a:endParaRPr lang="it-IT" dirty="0"/>
          </a:p>
          <a:p>
            <a:r>
              <a:rPr lang="it-IT" dirty="0"/>
              <a:t>Con ‘</a:t>
            </a:r>
            <a:r>
              <a:rPr lang="it-IT" dirty="0" err="1"/>
              <a:t>onDettaglio</a:t>
            </a:r>
            <a:r>
              <a:rPr lang="it-IT" dirty="0"/>
              <a:t>’ ho trasformato la scritta ‘Mostra più dettagli ’ in ‘Meno dettagli’(tramite </a:t>
            </a:r>
            <a:r>
              <a:rPr lang="it-IT" dirty="0" err="1"/>
              <a:t>innerText</a:t>
            </a:r>
            <a:r>
              <a:rPr lang="it-IT" dirty="0"/>
              <a:t>) e poi ho reso visibile il paragrafo argomentativo di ciascun blocco rimuovendo da esso una classe ‘nascondi ’ che trasformava il display in none. Con ‘</a:t>
            </a:r>
            <a:r>
              <a:rPr lang="it-IT" dirty="0" err="1"/>
              <a:t>onMeno</a:t>
            </a:r>
            <a:r>
              <a:rPr lang="it-IT" dirty="0"/>
              <a:t>’ appena cliccavo su ‘Meno dettagli’ trasformavo esso in ‘Mostra più dettagli’ e aggiungevo al paragrafo la classe ‘nascondi’.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D25A32-BB55-490D-91F1-C86CD81C2EA3}"/>
              </a:ext>
            </a:extLst>
          </p:cNvPr>
          <p:cNvSpPr txBox="1"/>
          <p:nvPr/>
        </p:nvSpPr>
        <p:spPr>
          <a:xfrm>
            <a:off x="177554" y="4518772"/>
            <a:ext cx="119670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Ho fatto uso di due funzioni:</a:t>
            </a:r>
          </a:p>
          <a:p>
            <a:r>
              <a:rPr lang="it-IT" dirty="0"/>
              <a:t>-</a:t>
            </a:r>
            <a:r>
              <a:rPr lang="it-IT" dirty="0" err="1"/>
              <a:t>onPreferiti</a:t>
            </a:r>
            <a:endParaRPr lang="it-IT" dirty="0"/>
          </a:p>
          <a:p>
            <a:r>
              <a:rPr lang="it-IT" dirty="0"/>
              <a:t>-</a:t>
            </a:r>
            <a:r>
              <a:rPr lang="it-IT" dirty="0" err="1"/>
              <a:t>onNoPrefe</a:t>
            </a:r>
            <a:endParaRPr lang="it-IT" dirty="0"/>
          </a:p>
          <a:p>
            <a:r>
              <a:rPr lang="it-IT" dirty="0"/>
              <a:t>Con ‘</a:t>
            </a:r>
            <a:r>
              <a:rPr lang="it-IT" dirty="0" err="1"/>
              <a:t>onPreferiti</a:t>
            </a:r>
            <a:r>
              <a:rPr lang="it-IT" dirty="0"/>
              <a:t>’ cliccando sull’immagine del cuore in alto a destra di ogni blocco prende tale blocco e lo trasferisce nella sezione Preferiti. Come? Ho preso l’immagine della sezione in cui sono presenti tutte le competizioni e l’ho posta uguale ad un </a:t>
            </a:r>
            <a:r>
              <a:rPr lang="it-IT" dirty="0" err="1"/>
              <a:t>const</a:t>
            </a:r>
            <a:r>
              <a:rPr lang="it-IT" dirty="0"/>
              <a:t> </a:t>
            </a:r>
            <a:r>
              <a:rPr lang="it-IT" dirty="0" err="1"/>
              <a:t>immagine_nuova</a:t>
            </a:r>
            <a:r>
              <a:rPr lang="it-IT" dirty="0"/>
              <a:t> (analogamente per il titolo). Per cercare ,e poi a sua volta copiare, il titolo e l’immagine del blocco che desidero mettere nei preferiti ho dovuto fare due volte il </a:t>
            </a:r>
            <a:r>
              <a:rPr lang="it-IT" dirty="0" err="1"/>
              <a:t>parentNode</a:t>
            </a:r>
            <a:r>
              <a:rPr lang="it-IT" dirty="0"/>
              <a:t> trovandomi ciascun blocco. Dopo di ciò ho creato la sezione ‘Preferiti’! </a:t>
            </a:r>
          </a:p>
        </p:txBody>
      </p:sp>
    </p:spTree>
    <p:extLst>
      <p:ext uri="{BB962C8B-B14F-4D97-AF65-F5344CB8AC3E}">
        <p14:creationId xmlns:p14="http://schemas.microsoft.com/office/powerpoint/2010/main" val="1428030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719D971-F2F4-46C2-AD26-C5E14B6AA2D6}"/>
              </a:ext>
            </a:extLst>
          </p:cNvPr>
          <p:cNvSpPr txBox="1"/>
          <p:nvPr/>
        </p:nvSpPr>
        <p:spPr>
          <a:xfrm>
            <a:off x="0" y="-42662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quanto riguarda invece  ‘</a:t>
            </a:r>
            <a:r>
              <a:rPr lang="it-IT" dirty="0" err="1"/>
              <a:t>onNoPrefe</a:t>
            </a:r>
            <a:r>
              <a:rPr lang="it-IT" dirty="0"/>
              <a:t>’  ho utilizzato all’incirca la stessa logica di ‘</a:t>
            </a:r>
            <a:r>
              <a:rPr lang="it-IT" dirty="0" err="1"/>
              <a:t>onPreferiti</a:t>
            </a:r>
            <a:r>
              <a:rPr lang="it-IT" dirty="0"/>
              <a:t>’ prendendo tramite l’</a:t>
            </a:r>
            <a:r>
              <a:rPr lang="it-IT" dirty="0" err="1"/>
              <a:t>event.currentTarget</a:t>
            </a:r>
            <a:r>
              <a:rPr lang="it-IT" dirty="0"/>
              <a:t> il blocco( utilizzando </a:t>
            </a:r>
            <a:r>
              <a:rPr lang="it-IT" dirty="0" err="1"/>
              <a:t>parentNode</a:t>
            </a:r>
            <a:r>
              <a:rPr lang="it-IT" dirty="0"/>
              <a:t>) che si decide di togliere dalla sezione Preferiti. Per far sì che ogni volta che non è presente alcun blocco nella sezione Preferiti scompaia temporaneamente tale sezione ho fatto uso di un contatore in cui se esso dovesse essere pari a 0 allora aggiungo una classe ‘nascondi’ avente display pari a none. Dualmente quando il contatore è diverso dallo zero.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03B2DE-6E9D-4EE1-81C1-01326305C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13" y="2442314"/>
            <a:ext cx="8096249" cy="243155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498B7F-BC29-439C-8CBD-5BE59504ED79}"/>
              </a:ext>
            </a:extLst>
          </p:cNvPr>
          <p:cNvSpPr txBox="1"/>
          <p:nvPr/>
        </p:nvSpPr>
        <p:spPr>
          <a:xfrm>
            <a:off x="0" y="1977998"/>
            <a:ext cx="975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Invece per l’inserimento di lettere e quindi parole sulla barra di ricerca ho ciò: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F54332-4D18-45DF-A8B2-CED87A79C266}"/>
              </a:ext>
            </a:extLst>
          </p:cNvPr>
          <p:cNvSpPr txBox="1"/>
          <p:nvPr/>
        </p:nvSpPr>
        <p:spPr>
          <a:xfrm>
            <a:off x="98762" y="4968851"/>
            <a:ext cx="11585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la ricerca di un determinato blocco ho fatto uso della funzione </a:t>
            </a:r>
            <a:r>
              <a:rPr lang="it-IT" dirty="0" err="1"/>
              <a:t>includes</a:t>
            </a:r>
            <a:r>
              <a:rPr lang="it-IT" dirty="0"/>
              <a:t>() tra il titolo e ciò che scrivevo nella barra di ricerca. Infatti tramite un for prendeva tutti i blocchi della sezione avente tutte le competizioni ; controllava il titolo con quello che io scrivevo tramite la tastiera.</a:t>
            </a:r>
          </a:p>
        </p:txBody>
      </p:sp>
    </p:spTree>
    <p:extLst>
      <p:ext uri="{BB962C8B-B14F-4D97-AF65-F5344CB8AC3E}">
        <p14:creationId xmlns:p14="http://schemas.microsoft.com/office/powerpoint/2010/main" val="186399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63BEC5C7-53A3-42A6-91AD-0EBF2A5F0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87" y="71021"/>
            <a:ext cx="10569561" cy="286748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A9A134C-083B-4A90-8020-592A395D4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87" y="3258106"/>
            <a:ext cx="10569560" cy="2867488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2F0D1D5-ABD7-43CC-AC2F-BB9960F8ECAC}"/>
              </a:ext>
            </a:extLst>
          </p:cNvPr>
          <p:cNvCxnSpPr>
            <a:cxnSpLocks/>
          </p:cNvCxnSpPr>
          <p:nvPr/>
        </p:nvCxnSpPr>
        <p:spPr>
          <a:xfrm>
            <a:off x="0" y="3098307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96994CCE-7634-4447-BDCF-14FFB5C804F6}"/>
              </a:ext>
            </a:extLst>
          </p:cNvPr>
          <p:cNvSpPr/>
          <p:nvPr/>
        </p:nvSpPr>
        <p:spPr>
          <a:xfrm rot="16200000">
            <a:off x="1455240" y="5279993"/>
            <a:ext cx="95438" cy="104534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694570CC-17CD-43AD-B146-8CA361CFA57C}"/>
              </a:ext>
            </a:extLst>
          </p:cNvPr>
          <p:cNvCxnSpPr/>
          <p:nvPr/>
        </p:nvCxnSpPr>
        <p:spPr>
          <a:xfrm>
            <a:off x="1642369" y="5802664"/>
            <a:ext cx="0" cy="5537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6706E13-337B-44A8-966E-5187CFE5399D}"/>
              </a:ext>
            </a:extLst>
          </p:cNvPr>
          <p:cNvSpPr txBox="1"/>
          <p:nvPr/>
        </p:nvSpPr>
        <p:spPr>
          <a:xfrm>
            <a:off x="71021" y="6356412"/>
            <a:ext cx="1156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Ogni blocco del genere contiene i seguenti parametri:</a:t>
            </a:r>
          </a:p>
        </p:txBody>
      </p:sp>
    </p:spTree>
    <p:extLst>
      <p:ext uri="{BB962C8B-B14F-4D97-AF65-F5344CB8AC3E}">
        <p14:creationId xmlns:p14="http://schemas.microsoft.com/office/powerpoint/2010/main" val="263902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C18E9AD-48D4-4864-924F-10ACC0B67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52" y="0"/>
            <a:ext cx="5256537" cy="2565647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8193FE4-9915-4102-B558-D312ADD6AECD}"/>
              </a:ext>
            </a:extLst>
          </p:cNvPr>
          <p:cNvCxnSpPr>
            <a:cxnSpLocks/>
          </p:cNvCxnSpPr>
          <p:nvPr/>
        </p:nvCxnSpPr>
        <p:spPr>
          <a:xfrm>
            <a:off x="0" y="2565647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6DA8D0AA-1A5C-4A1C-879B-A1A296D89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85" y="2778711"/>
            <a:ext cx="11765872" cy="252787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7B225CC-ECED-4B89-A4E4-45C71BCF1208}"/>
              </a:ext>
            </a:extLst>
          </p:cNvPr>
          <p:cNvSpPr txBox="1"/>
          <p:nvPr/>
        </p:nvSpPr>
        <p:spPr>
          <a:xfrm>
            <a:off x="79899" y="5450889"/>
            <a:ext cx="1091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blocchi presenti nella sezione Preferiti hanno i seguenti parametri: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679EB62-DA91-4D95-B8A8-FFB0D19B4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145" y="5787976"/>
            <a:ext cx="1436745" cy="107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12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453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Tema di Office</vt:lpstr>
      <vt:lpstr>MHW2                        Vincenzo Costanza O46002289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MHW2                          Vincenzo Costanza O4600289</dc:title>
  <dc:creator>costanzavincenzo99@gmail.com</dc:creator>
  <cp:lastModifiedBy>costanzavincenzo99@gmail.com</cp:lastModifiedBy>
  <cp:revision>15</cp:revision>
  <dcterms:created xsi:type="dcterms:W3CDTF">2021-04-11T15:23:32Z</dcterms:created>
  <dcterms:modified xsi:type="dcterms:W3CDTF">2021-04-12T09:19:14Z</dcterms:modified>
</cp:coreProperties>
</file>